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7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3032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328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89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252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756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489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386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6341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079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06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85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6D79D-454D-4A8B-A543-75DB5BA36808}" type="datetimeFigureOut">
              <a:rPr lang="sv-SE" smtClean="0"/>
              <a:t>2012-01-18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D9C9-4D62-41C4-9C38-098DCA02D7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105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Bildobjek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9" t="8447" r="7722" b="4099"/>
          <a:stretch>
            <a:fillRect/>
          </a:stretch>
        </p:blipFill>
        <p:spPr bwMode="auto">
          <a:xfrm>
            <a:off x="-4961" y="260648"/>
            <a:ext cx="9185473" cy="623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2"/>
          <p:cNvSpPr txBox="1">
            <a:spLocks noChangeArrowheads="1"/>
          </p:cNvSpPr>
          <p:nvPr/>
        </p:nvSpPr>
        <p:spPr bwMode="auto">
          <a:xfrm>
            <a:off x="539552" y="-27384"/>
            <a:ext cx="8854455" cy="929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7058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7515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46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Bildobjekt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8" t="8092" r="8180" b="4459"/>
          <a:stretch>
            <a:fillRect/>
          </a:stretch>
        </p:blipFill>
        <p:spPr bwMode="auto">
          <a:xfrm>
            <a:off x="0" y="457201"/>
            <a:ext cx="9144000" cy="614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7038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908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Bildobjekt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6" t="8673" r="8110" b="4559"/>
          <a:stretch>
            <a:fillRect/>
          </a:stretch>
        </p:blipFill>
        <p:spPr bwMode="auto">
          <a:xfrm>
            <a:off x="0" y="404665"/>
            <a:ext cx="9108504" cy="601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41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Bildspel på skärmen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4" baseType="lpstr">
      <vt:lpstr>Office-tema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Kajsa Johansson</dc:creator>
  <cp:lastModifiedBy>Kajsa Johansson</cp:lastModifiedBy>
  <cp:revision>2</cp:revision>
  <dcterms:created xsi:type="dcterms:W3CDTF">2012-01-18T16:24:41Z</dcterms:created>
  <dcterms:modified xsi:type="dcterms:W3CDTF">2012-01-18T16:31:47Z</dcterms:modified>
</cp:coreProperties>
</file>